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8" embedTrueTypeFonts="1" saveSubsetFonts="1">
  <p:sldMasterIdLst>
    <p:sldMasterId id="2147483648" r:id="rId1"/>
  </p:sldMasterIdLst>
  <p:sldIdLst>
    <p:sldId id="273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098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3746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5736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768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8382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495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366008" y="2157476"/>
            <a:ext cx="78981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85" dirty="0"/>
              <a:t>Hippo</a:t>
            </a:r>
            <a:r>
              <a:rPr spc="-150" dirty="0"/>
              <a:t> </a:t>
            </a:r>
            <a:r>
              <a:rPr dirty="0"/>
              <a:t>Pathway</a:t>
            </a:r>
            <a:r>
              <a:rPr spc="-245" dirty="0"/>
              <a:t> </a:t>
            </a:r>
            <a:r>
              <a:rPr dirty="0"/>
              <a:t>in</a:t>
            </a:r>
            <a:r>
              <a:rPr spc="-150" dirty="0"/>
              <a:t> </a:t>
            </a:r>
            <a:r>
              <a:rPr dirty="0"/>
              <a:t>Biology</a:t>
            </a:r>
            <a:r>
              <a:rPr spc="-245" dirty="0"/>
              <a:t> </a:t>
            </a:r>
            <a:r>
              <a:rPr spc="-10" dirty="0"/>
              <a:t>and</a:t>
            </a:r>
            <a:r>
              <a:rPr spc="-145" dirty="0"/>
              <a:t> </a:t>
            </a:r>
            <a:r>
              <a:rPr spc="-10" dirty="0"/>
              <a:t>Diseases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65652" y="2678577"/>
            <a:ext cx="749935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10" dirty="0">
                <a:latin typeface="Lato" panose="020F0502020204030203" pitchFamily="34" charset="0"/>
                <a:cs typeface="Lato" panose="020F0502020204030203" pitchFamily="34" charset="0"/>
              </a:rPr>
              <a:t>#HippoSRC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Tuesday,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September</a:t>
            </a:r>
            <a:r>
              <a:rPr sz="2400" spc="-1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1,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Friday,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September</a:t>
            </a:r>
            <a:r>
              <a:rPr sz="2400" spc="-1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4,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Fort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Garry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Winnipeg,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Canada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60" dirty="0">
                <a:latin typeface="Lato" panose="020F0502020204030203" pitchFamily="34" charset="0"/>
                <a:cs typeface="Lato" panose="020F0502020204030203" pitchFamily="34" charset="0"/>
              </a:rPr>
              <a:t>FASEB.org/Hippo-</a:t>
            </a:r>
            <a:r>
              <a:rPr sz="2600" b="1" spc="-75" dirty="0">
                <a:latin typeface="Lato" panose="020F0502020204030203" pitchFamily="34" charset="0"/>
                <a:cs typeface="Lato" panose="020F0502020204030203" pitchFamily="34" charset="0"/>
              </a:rPr>
              <a:t>Pathways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069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2C57584-261C-4FDD-A24A-1F60E7D164D0}"/>
</file>

<file path=customXml/itemProps2.xml><?xml version="1.0" encoding="utf-8"?>
<ds:datastoreItem xmlns:ds="http://schemas.openxmlformats.org/officeDocument/2006/customXml" ds:itemID="{243023F5-DB49-4CDF-A727-96B3D92653DD}"/>
</file>

<file path=customXml/itemProps3.xml><?xml version="1.0" encoding="utf-8"?>
<ds:datastoreItem xmlns:ds="http://schemas.openxmlformats.org/officeDocument/2006/customXml" ds:itemID="{4F3AD518-45C4-4CBD-9D26-9BB06788D6B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Hippo Pathway in Biology and Diseases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2025-11-16T22:28:53Z</dcterms:created>
  <dcterms:modified xsi:type="dcterms:W3CDTF">2025-11-16T22:50:19Z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